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300"/>
    <a:srgbClr val="FFF200"/>
    <a:srgbClr val="F75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142" y="9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6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2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1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1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6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74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5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0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598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3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4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35E45CE-C24C-4F7F-906A-C7774C625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06" y="0"/>
            <a:ext cx="7772399" cy="10058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88F8A3-199B-4C5E-96A2-3FAFF5E0BEBA}"/>
              </a:ext>
            </a:extLst>
          </p:cNvPr>
          <p:cNvSpPr txBox="1"/>
          <p:nvPr/>
        </p:nvSpPr>
        <p:spPr>
          <a:xfrm>
            <a:off x="228600" y="6604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F28300"/>
                  </a:solidFill>
                </a:ln>
                <a:latin typeface="Bebas Neue" panose="020B0606020202050201" pitchFamily="34" charset="0"/>
              </a:rPr>
              <a:t>HALLOWEEN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2FAAD5-7518-4AE9-8040-988B293FE476}"/>
              </a:ext>
            </a:extLst>
          </p:cNvPr>
          <p:cNvSpPr/>
          <p:nvPr/>
        </p:nvSpPr>
        <p:spPr>
          <a:xfrm>
            <a:off x="228600" y="1656834"/>
            <a:ext cx="7315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F28300"/>
                  </a:solidFill>
                </a:ln>
                <a:latin typeface="Bebas Neue" panose="020B0606020202050201" pitchFamily="34" charset="0"/>
              </a:rPr>
              <a:t>MONSTERS</a:t>
            </a:r>
            <a:endParaRPr lang="en-US" sz="9600" dirty="0">
              <a:ln w="38100">
                <a:solidFill>
                  <a:srgbClr val="F28300"/>
                </a:solidFill>
              </a:ln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F5C145-7326-4621-AB95-3E56B153C874}"/>
              </a:ext>
            </a:extLst>
          </p:cNvPr>
          <p:cNvSpPr/>
          <p:nvPr/>
        </p:nvSpPr>
        <p:spPr>
          <a:xfrm>
            <a:off x="228600" y="2890460"/>
            <a:ext cx="7315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n w="12700">
                  <a:solidFill>
                    <a:srgbClr val="F28300"/>
                  </a:solidFill>
                </a:ln>
                <a:latin typeface="Catalina Avalon Slab" pitchFamily="2" charset="0"/>
              </a:rPr>
              <a:t>ACTIVITY BOOK FOR KIDS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9B7B2D-D6FE-4F74-8A31-2F614E54B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352" y="3492681"/>
            <a:ext cx="3364264" cy="51082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F58DC9-CFE7-4899-A950-DDE8C5B53B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09840" y="3474357"/>
            <a:ext cx="3650630" cy="50264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95DBE4-712B-4502-A3E9-7B34300A60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3994" y="6826559"/>
            <a:ext cx="1778000" cy="230078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D0CBFB2-37F0-4349-9AD4-4028420D0A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135849">
            <a:off x="4792448" y="7077641"/>
            <a:ext cx="1791074" cy="22539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D3165D-400D-446B-BE5D-F030FCD0EE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502579">
            <a:off x="1267804" y="7075709"/>
            <a:ext cx="1737182" cy="2257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CBE50E-F7E8-4BEB-83F1-3BF1501483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132" y="7895933"/>
            <a:ext cx="1493496" cy="194246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B2E895-70AE-4FEA-BE8C-586FAD8D5253}"/>
              </a:ext>
            </a:extLst>
          </p:cNvPr>
          <p:cNvSpPr txBox="1"/>
          <p:nvPr/>
        </p:nvSpPr>
        <p:spPr>
          <a:xfrm>
            <a:off x="700551" y="7924512"/>
            <a:ext cx="747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n>
                  <a:solidFill>
                    <a:schemeClr val="bg1"/>
                  </a:solidFill>
                </a:ln>
                <a:latin typeface="Bebas Neue" panose="020B0606020202050201" pitchFamily="34" charset="0"/>
              </a:rPr>
              <a:t>Ages 8-10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49C75A5-759C-40E9-91C7-EFC6EF7B42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9163">
            <a:off x="135352" y="294547"/>
            <a:ext cx="1489999" cy="152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94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Bebas Neue</vt:lpstr>
      <vt:lpstr>Calibri</vt:lpstr>
      <vt:lpstr>Calibri Light</vt:lpstr>
      <vt:lpstr>Catalina Avalon Slab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5</cp:revision>
  <dcterms:created xsi:type="dcterms:W3CDTF">2019-09-24T12:34:33Z</dcterms:created>
  <dcterms:modified xsi:type="dcterms:W3CDTF">2019-09-24T13:13:13Z</dcterms:modified>
</cp:coreProperties>
</file>